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7C9"/>
    <a:srgbClr val="17B9DF"/>
    <a:srgbClr val="2FC6E9"/>
    <a:srgbClr val="3DCAEB"/>
    <a:srgbClr val="298DB1"/>
    <a:srgbClr val="2E9DC4"/>
    <a:srgbClr val="31A6CF"/>
    <a:srgbClr val="5AB7D8"/>
    <a:srgbClr val="64BBDA"/>
    <a:srgbClr val="51C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90" d="100"/>
          <a:sy n="90" d="100"/>
        </p:scale>
        <p:origin x="11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715A57-3BFF-F84B-BE35-3C232A1F56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19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F21E2A4-60E0-464A-8A79-7CF07BBB8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99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2B06E2A3-1E4B-AF40-8E77-5C90EB4194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85A-21E5-EE42-AE79-2A3E2DD4FB4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ABC4-0BB2-9D46-804E-81DBCF8D33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C530-1043-264E-9FF7-22DA1C040EF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F14-BB88-4640-BAA1-E91159D81BF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7A5A-E120-0B49-B5FD-E5F716874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2505-5EFA-CA44-A778-86788042470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052-D684-BC4B-B1A8-52C3924F98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0767A9"/>
            </a:gs>
            <a:gs pos="26000">
              <a:srgbClr val="298DB1"/>
            </a:gs>
            <a:gs pos="0">
              <a:srgbClr val="15A7C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947107"/>
            <a:ext cx="7918450" cy="194710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rgbClr val="FFCC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ヒラギノ角ゴ Pro W3"/>
              </a:rPr>
              <a:t>利益相反の有無</a:t>
            </a: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36047" y="3322242"/>
            <a:ext cx="7905228" cy="1600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演題発表に関連し，申告すべき利益相反関係にある団体などはありません。　</a:t>
            </a:r>
            <a:endParaRPr lang="en-US" altLang="ja-JP" sz="2800" b="1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i="1" dirty="0">
              <a:solidFill>
                <a:srgbClr val="FFFF1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33079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6FA3712-F98B-F7E9-0889-07D854C593D7}"/>
              </a:ext>
            </a:extLst>
          </p:cNvPr>
          <p:cNvSpPr/>
          <p:nvPr/>
        </p:nvSpPr>
        <p:spPr>
          <a:xfrm>
            <a:off x="164460" y="144725"/>
            <a:ext cx="8847972" cy="6568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A84216B-4312-8260-D960-D9B6688AB8B9}"/>
              </a:ext>
            </a:extLst>
          </p:cNvPr>
          <p:cNvCxnSpPr>
            <a:cxnSpLocks/>
          </p:cNvCxnSpPr>
          <p:nvPr/>
        </p:nvCxnSpPr>
        <p:spPr>
          <a:xfrm>
            <a:off x="791758" y="3048000"/>
            <a:ext cx="767503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たそがれ">
  <a:themeElements>
    <a:clrScheme name="たそがれ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たそがれ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たそがれ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36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ヒラギノ角ゴ Pro W3</vt:lpstr>
      <vt:lpstr>ヒラギノ角ゴ Pro W6</vt:lpstr>
      <vt:lpstr>Arial</vt:lpstr>
      <vt:lpstr>Century Gothic</vt:lpstr>
      <vt:lpstr>Times New Roman</vt:lpstr>
      <vt:lpstr>Wingdings 2</vt:lpstr>
      <vt:lpstr>たそがれ</vt:lpstr>
      <vt:lpstr>利益相反の有無  発表者名：（全員の氏名）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CDJ TENKEI</dc:creator>
  <cp:lastModifiedBy>喜久里 尚哉</cp:lastModifiedBy>
  <cp:revision>12</cp:revision>
  <dcterms:created xsi:type="dcterms:W3CDTF">2012-10-28T07:41:42Z</dcterms:created>
  <dcterms:modified xsi:type="dcterms:W3CDTF">2025-07-17T07:11:33Z</dcterms:modified>
</cp:coreProperties>
</file>